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3B9F-5D0E-4767-B624-19CF8C3DEBC2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8F1E7-84EB-4804-8F33-C96C26EAAC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3B9F-5D0E-4767-B624-19CF8C3DEBC2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8F1E7-84EB-4804-8F33-C96C26EAAC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3B9F-5D0E-4767-B624-19CF8C3DEBC2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8F1E7-84EB-4804-8F33-C96C26EAAC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3B9F-5D0E-4767-B624-19CF8C3DEBC2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8F1E7-84EB-4804-8F33-C96C26EAAC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3B9F-5D0E-4767-B624-19CF8C3DEBC2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8F1E7-84EB-4804-8F33-C96C26EAAC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3B9F-5D0E-4767-B624-19CF8C3DEBC2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8F1E7-84EB-4804-8F33-C96C26EAA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3B9F-5D0E-4767-B624-19CF8C3DEBC2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8F1E7-84EB-4804-8F33-C96C26EAAC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3B9F-5D0E-4767-B624-19CF8C3DEBC2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8F1E7-84EB-4804-8F33-C96C26EAAC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3B9F-5D0E-4767-B624-19CF8C3DEBC2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8F1E7-84EB-4804-8F33-C96C26EAAC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3B9F-5D0E-4767-B624-19CF8C3DEBC2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08F1E7-84EB-4804-8F33-C96C26EAAC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3B9F-5D0E-4767-B624-19CF8C3DEBC2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8F1E7-84EB-4804-8F33-C96C26EAAC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DF13B9F-5D0E-4767-B624-19CF8C3DEBC2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08F1E7-84EB-4804-8F33-C96C26EAAC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“New” Employee Orientation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26</a:t>
            </a:r>
            <a:r>
              <a:rPr lang="en-US" smtClean="0"/>
              <a:t>, </a:t>
            </a:r>
            <a:r>
              <a:rPr lang="en-US" smtClean="0"/>
              <a:t>2017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69166" y="4521485"/>
            <a:ext cx="43774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anose="04020505051007020D02" pitchFamily="82" charset="0"/>
              </a:rPr>
              <a:t>The great use of life is to spend it for something that outlasts it.  	~William James</a:t>
            </a:r>
          </a:p>
        </p:txBody>
      </p:sp>
    </p:spTree>
    <p:extLst>
      <p:ext uri="{BB962C8B-B14F-4D97-AF65-F5344CB8AC3E}">
        <p14:creationId xmlns:p14="http://schemas.microsoft.com/office/powerpoint/2010/main" val="385964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05800" cy="4267200"/>
          </a:xfrm>
        </p:spPr>
        <p:txBody>
          <a:bodyPr>
            <a:noAutofit/>
          </a:bodyPr>
          <a:lstStyle/>
          <a:p>
            <a:r>
              <a:rPr lang="en-US" sz="2200" dirty="0" smtClean="0"/>
              <a:t>8:00 	Breakfast and get to know you</a:t>
            </a:r>
          </a:p>
          <a:p>
            <a:r>
              <a:rPr lang="en-US" sz="2200" dirty="0" smtClean="0"/>
              <a:t>8:30 	Welcome and Introductions – Mary Kinard	</a:t>
            </a:r>
          </a:p>
          <a:p>
            <a:r>
              <a:rPr lang="en-US" sz="2200" dirty="0" smtClean="0"/>
              <a:t>8:45	Mission and Vision of the College </a:t>
            </a:r>
            <a:r>
              <a:rPr lang="en-US" sz="2200" dirty="0" smtClean="0"/>
              <a:t>– President </a:t>
            </a:r>
            <a:endParaRPr lang="en-US" sz="2200" dirty="0" smtClean="0"/>
          </a:p>
          <a:p>
            <a:r>
              <a:rPr lang="en-US" sz="2200" dirty="0" smtClean="0"/>
              <a:t>9:00	History of the College</a:t>
            </a:r>
            <a:r>
              <a:rPr lang="en-US" sz="2200" dirty="0"/>
              <a:t> </a:t>
            </a:r>
            <a:r>
              <a:rPr lang="en-US" sz="2200" dirty="0" smtClean="0"/>
              <a:t>–Public Relations </a:t>
            </a:r>
            <a:endParaRPr lang="en-US" sz="2200" dirty="0" smtClean="0"/>
          </a:p>
          <a:p>
            <a:r>
              <a:rPr lang="en-US" sz="2200" dirty="0" smtClean="0"/>
              <a:t>9:15	Leave Information– </a:t>
            </a:r>
            <a:r>
              <a:rPr lang="en-US" sz="2200" dirty="0" smtClean="0"/>
              <a:t>Payroll</a:t>
            </a:r>
            <a:endParaRPr lang="en-US" sz="2200" dirty="0" smtClean="0"/>
          </a:p>
          <a:p>
            <a:r>
              <a:rPr lang="en-US" sz="2200" dirty="0" smtClean="0"/>
              <a:t>9:45	Personnel  Information -  Mary Kinard</a:t>
            </a:r>
          </a:p>
          <a:p>
            <a:r>
              <a:rPr lang="en-US" sz="2200" dirty="0" smtClean="0"/>
              <a:t>10:00 	Break</a:t>
            </a:r>
          </a:p>
          <a:p>
            <a:r>
              <a:rPr lang="en-US" sz="2200" dirty="0" smtClean="0"/>
              <a:t>10:15 	FERPA – </a:t>
            </a:r>
            <a:r>
              <a:rPr lang="en-US" sz="2200" dirty="0" smtClean="0"/>
              <a:t>Dean of Students</a:t>
            </a:r>
            <a:endParaRPr lang="en-US" sz="2200" dirty="0" smtClean="0"/>
          </a:p>
          <a:p>
            <a:r>
              <a:rPr lang="en-US" sz="2200" dirty="0" smtClean="0"/>
              <a:t>10:30 	Breakout Session </a:t>
            </a:r>
            <a:endParaRPr lang="en-US" sz="2200" dirty="0"/>
          </a:p>
        </p:txBody>
      </p:sp>
      <p:pic>
        <p:nvPicPr>
          <p:cNvPr id="2050" name="Picture 2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105400"/>
            <a:ext cx="1829714" cy="156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99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	</a:t>
            </a:r>
            <a:endParaRPr lang="en-US" dirty="0"/>
          </a:p>
        </p:txBody>
      </p:sp>
      <p:pic>
        <p:nvPicPr>
          <p:cNvPr id="1026" name="Picture 2" descr="C:\Users\lcummings\AppData\Local\Microsoft\Windows\Temporary Internet Files\Content.IE5\L73M7A2W\MC900441428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371600"/>
            <a:ext cx="3579812" cy="357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843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724</TotalTime>
  <Words>27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Blackadder ITC</vt:lpstr>
      <vt:lpstr>Franklin Gothic Book</vt:lpstr>
      <vt:lpstr>Franklin Gothic Medium</vt:lpstr>
      <vt:lpstr>Tunga</vt:lpstr>
      <vt:lpstr>Wingdings</vt:lpstr>
      <vt:lpstr>Angles</vt:lpstr>
      <vt:lpstr>“New” Employee Orientation</vt:lpstr>
      <vt:lpstr>AGENDA </vt:lpstr>
      <vt:lpstr>Questions </vt:lpstr>
    </vt:vector>
  </TitlesOfParts>
  <Company>Bevill State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“New” Faculty Orientation</dc:title>
  <dc:creator>lcummings</dc:creator>
  <cp:lastModifiedBy>Mary Kinard</cp:lastModifiedBy>
  <cp:revision>48</cp:revision>
  <dcterms:created xsi:type="dcterms:W3CDTF">2014-01-16T21:46:55Z</dcterms:created>
  <dcterms:modified xsi:type="dcterms:W3CDTF">2018-03-19T13:26:48Z</dcterms:modified>
</cp:coreProperties>
</file>